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8288000" cy="10287000"/>
  <p:notesSz cx="6858000" cy="9144000"/>
  <p:embeddedFontLst>
    <p:embeddedFont>
      <p:font typeface="Canva Sans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>
                <a:alpha val="100000"/>
              </a:srgbClr>
            </a:gs>
            <a:gs pos="100000">
              <a:srgbClr val="D8EBF8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767089" y="8513877"/>
            <a:ext cx="4995779" cy="1001655"/>
          </a:xfrm>
          <a:custGeom>
            <a:avLst/>
            <a:gdLst/>
            <a:ahLst/>
            <a:cxnLst/>
            <a:rect l="l" t="t" r="r" b="b"/>
            <a:pathLst>
              <a:path w="4995779" h="1001655">
                <a:moveTo>
                  <a:pt x="0" y="0"/>
                </a:moveTo>
                <a:lnTo>
                  <a:pt x="4995779" y="0"/>
                </a:lnTo>
                <a:lnTo>
                  <a:pt x="4995779" y="1001655"/>
                </a:lnTo>
                <a:lnTo>
                  <a:pt x="0" y="10016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7393304" y="9112970"/>
            <a:ext cx="799446" cy="1014633"/>
          </a:xfrm>
          <a:custGeom>
            <a:avLst/>
            <a:gdLst/>
            <a:ahLst/>
            <a:cxnLst/>
            <a:rect l="l" t="t" r="r" b="b"/>
            <a:pathLst>
              <a:path w="799446" h="1014633">
                <a:moveTo>
                  <a:pt x="0" y="0"/>
                </a:moveTo>
                <a:lnTo>
                  <a:pt x="799446" y="0"/>
                </a:lnTo>
                <a:lnTo>
                  <a:pt x="799446" y="1014632"/>
                </a:lnTo>
                <a:lnTo>
                  <a:pt x="0" y="10146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2796550" y="9568663"/>
            <a:ext cx="4272250" cy="5278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25"/>
              </a:lnSpc>
            </a:pPr>
            <a:r>
              <a:rPr lang="en-US" sz="3161" b="1" dirty="0">
                <a:solidFill>
                  <a:srgbClr val="114B9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AWARDED SUPPLIER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355843-9f9d-4421-85e8-801618e3c756">
      <Terms xmlns="http://schemas.microsoft.com/office/infopath/2007/PartnerControls"/>
    </lcf76f155ced4ddcb4097134ff3c332f>
    <TaxCatchAll xmlns="e3964c94-1cec-4b5c-96a8-005392ea8f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796FE96315A84094082B02BFFB6F84" ma:contentTypeVersion="13" ma:contentTypeDescription="Create a new document." ma:contentTypeScope="" ma:versionID="97506d61b6d56c713e2901ac8d6ca11d">
  <xsd:schema xmlns:xsd="http://www.w3.org/2001/XMLSchema" xmlns:xs="http://www.w3.org/2001/XMLSchema" xmlns:p="http://schemas.microsoft.com/office/2006/metadata/properties" xmlns:ns2="83355843-9f9d-4421-85e8-801618e3c756" xmlns:ns3="e3964c94-1cec-4b5c-96a8-005392ea8f45" targetNamespace="http://schemas.microsoft.com/office/2006/metadata/properties" ma:root="true" ma:fieldsID="afc25bbb86376e20dfff064c3ad2b1d7" ns2:_="" ns3:_="">
    <xsd:import namespace="83355843-9f9d-4421-85e8-801618e3c756"/>
    <xsd:import namespace="e3964c94-1cec-4b5c-96a8-005392ea8f4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55843-9f9d-4421-85e8-801618e3c75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da090e69-68ed-4240-a6f3-2772c3616f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964c94-1cec-4b5c-96a8-005392ea8f4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fffecf5-76f6-4414-a469-361e01dc8cf6}" ma:internalName="TaxCatchAll" ma:showField="CatchAllData" ma:web="e3964c94-1cec-4b5c-96a8-005392ea8f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1450E8-F1E2-4966-80D5-BE9D8B0D8022}">
  <ds:schemaRefs>
    <ds:schemaRef ds:uri="http://schemas.microsoft.com/office/2006/metadata/properties"/>
    <ds:schemaRef ds:uri="http://schemas.microsoft.com/office/infopath/2007/PartnerControls"/>
    <ds:schemaRef ds:uri="83355843-9f9d-4421-85e8-801618e3c756"/>
    <ds:schemaRef ds:uri="e3964c94-1cec-4b5c-96a8-005392ea8f45"/>
  </ds:schemaRefs>
</ds:datastoreItem>
</file>

<file path=customXml/itemProps2.xml><?xml version="1.0" encoding="utf-8"?>
<ds:datastoreItem xmlns:ds="http://schemas.openxmlformats.org/officeDocument/2006/customXml" ds:itemID="{070598C5-0340-4125-9D52-E0953B7200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26C403-25FF-4777-97AC-77EE697FAE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55843-9f9d-4421-85e8-801618e3c756"/>
    <ds:schemaRef ds:uri="e3964c94-1cec-4b5c-96a8-005392ea8f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a subheading</dc:title>
  <cp:lastModifiedBy>Graben, Kristen</cp:lastModifiedBy>
  <cp:revision>3</cp:revision>
  <dcterms:created xsi:type="dcterms:W3CDTF">2006-08-16T00:00:00Z</dcterms:created>
  <dcterms:modified xsi:type="dcterms:W3CDTF">2025-09-29T22:42:01Z</dcterms:modified>
  <dc:identifier>DAGv35x-zDM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0x0101009A796FE96315A84094082B02BFFB6F84</vt:lpwstr>
  </property>
</Properties>
</file>